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edde94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edde94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81150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one tiny spark, still, small, and bright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hands cupped around to shield its light,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flame, born of desire,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faces turned toward its glow.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night to dawn,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80358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circle of light grows as it’s passed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young hands to old and back again,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youth’s wonder, wisdom of age,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spreading love as it goes.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hand to hand,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8035800" cy="440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it shines on, year unto year,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one tiny spark to beacon clear.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generation lighting our way,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 bright through the night.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long may it shine, steady and strong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Pass on the light, pass on the light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heart to heart, carry it on. Carry it on.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2025-06-18T13:40:39Z</dcterms:modified>
</cp:coreProperties>
</file>